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37.png" ContentType="image/png"/>
  <Override PartName="/ppt/media/image7.png" ContentType="image/png"/>
  <Override PartName="/ppt/media/image2.png" ContentType="image/png"/>
  <Override PartName="/ppt/media/image32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6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01F9F1-E6EA-4FEA-9172-15DBEAD755A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B8672A-455F-46C6-9C08-AC6A31C166E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03206B-1A8E-4357-8DE6-F3089C42F11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38A179-B7EC-46D4-AB78-12BACA0596D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264841-0A23-4345-92E9-2C973986F0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CCA40E-9B0C-4916-95B1-902F4597F9D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2090A0-11D3-4C6E-83E0-2057AC4AB0D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652E83-D3FA-4632-B120-32A6887830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09D79D-CC85-43B7-A962-A7FC3EFC43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FE807B-D65A-4BBA-9A33-862B6CBAD2D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A22F79-7BC0-44E3-B1BC-BE8B88E4AE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9FC79B-84A4-40B3-B0E6-67E8A8A367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3D4842A-3087-4090-A0CB-777B927B5CD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image" Target="../media/image43.png"/><Relationship Id="rId3" Type="http://schemas.openxmlformats.org/officeDocument/2006/relationships/image" Target="../media/image44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3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4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45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46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2024-09-02T17:05:25Z</dcterms:modified>
  <cp:revision>79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